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cf4c05a5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cf4c05a5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Benny Safdie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6cf4c05a5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6cf4c05a5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Jimmy Kimmel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cf4c05a5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cf4c05a5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Emma Stone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cf4c05a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cf4c05a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Hunk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6cf4c05a5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6cf4c05a5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Albert Einstein	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6cf4c05a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6cf4c05a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Sacha Baron Cohen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6cf4c05a5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6cf4c05a5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Magician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cf4c05a5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cf4c05a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 Jon Benjamin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dacc28b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dacc28b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Canucks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6cf4c05a5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6cf4c05a5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Antique store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cf4c05a5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6cf4c05a5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Seth Rogen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cf4c05a5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cf4c05a5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Horseback riding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cf4c05a5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6cf4c05a5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 for you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cf4c05a5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cf4c05a5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Mall Santa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cf4c05a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cf4c05a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hili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cf4c05a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cf4c05a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Paramount Plus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cf4c05a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cf4c05a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Rick and Morty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cf4c05a5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cf4c05a5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theater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cf4c05a5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cf4c05a5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Petting zoo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cf4c05a5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cf4c05a5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cf4c05a5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cf4c05a5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Disaster Artist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6cf4c05a5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6cf4c05a5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Canadian</a:t>
            </a:r>
            <a:r>
              <a:rPr lang="en"/>
              <a:t> Idol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cf4c05a5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cf4c05a5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Rehearsal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cf4c05a5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6cf4c05a5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Haunted house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6cf4c05a5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6cf4c05a5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Comedy Central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cf4c05a5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cf4c05a5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Evanescence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cf4c05a5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cf4c05a5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aricature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6cf4c05a5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6cf4c05a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Boeing 737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cf4c05a5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6cf4c05a5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Hot dog stand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cf4c05a5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cf4c05a5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Smoke detector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cf4c05a5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6cf4c05a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Nail salon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cf4c05a5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cf4c05a5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Movement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cf4c05a5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cf4c05a5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Summit Ice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cf4c05a5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cf4c05a5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Starbucks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cf4c05a5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6cf4c05a5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Frozen yogurt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cf4c05a5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cf4c05a5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CBC (canadian broadcasting corporation)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cf4c05a5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cf4c05a5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with John Wilson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cf4c05a5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cf4c05a5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Sully Sullenberger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6cf4c05a5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6cf4c05a5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cf4c05a5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cf4c05a5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Simpsons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cf4c05a5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cf4c05a5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Vancouver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7376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50" y="152400"/>
            <a:ext cx="784909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66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 rotWithShape="1">
          <a:blip r:embed="rId3">
            <a:alphaModFix/>
          </a:blip>
          <a:srcRect b="15404" l="0" r="0" t="0"/>
          <a:stretch/>
        </p:blipFill>
        <p:spPr>
          <a:xfrm>
            <a:off x="173500" y="152400"/>
            <a:ext cx="8602148" cy="40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/>
          <p:nvPr/>
        </p:nvSpPr>
        <p:spPr>
          <a:xfrm>
            <a:off x="2788275" y="2302425"/>
            <a:ext cx="5481600" cy="12357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4"/>
          <p:cNvSpPr/>
          <p:nvPr/>
        </p:nvSpPr>
        <p:spPr>
          <a:xfrm>
            <a:off x="2788275" y="1552550"/>
            <a:ext cx="1056000" cy="6066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4"/>
          <p:cNvSpPr/>
          <p:nvPr/>
        </p:nvSpPr>
        <p:spPr>
          <a:xfrm>
            <a:off x="3716525" y="3886675"/>
            <a:ext cx="5059200" cy="3591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2788275" y="2159150"/>
            <a:ext cx="5481600" cy="12357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3210225" y="2159150"/>
            <a:ext cx="5481600" cy="12357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2702375" y="2405063"/>
            <a:ext cx="5481600" cy="12357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4"/>
          <p:cNvSpPr/>
          <p:nvPr/>
        </p:nvSpPr>
        <p:spPr>
          <a:xfrm>
            <a:off x="2788275" y="1450575"/>
            <a:ext cx="1181100" cy="7086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/>
          <p:nvPr/>
        </p:nvSpPr>
        <p:spPr>
          <a:xfrm>
            <a:off x="2951325" y="282500"/>
            <a:ext cx="1181100" cy="7086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3274100" y="843950"/>
            <a:ext cx="1181100" cy="7086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3245475" y="1907775"/>
            <a:ext cx="1181100" cy="7086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3884025" y="357400"/>
            <a:ext cx="1181100" cy="7086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4852625" y="357400"/>
            <a:ext cx="1181100" cy="7086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/>
          <p:nvPr/>
        </p:nvSpPr>
        <p:spPr>
          <a:xfrm>
            <a:off x="3731300" y="1301150"/>
            <a:ext cx="1181100" cy="7086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4245775" y="843950"/>
            <a:ext cx="1181100" cy="7086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5974250" y="282500"/>
            <a:ext cx="1181100" cy="7086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5477025" y="693450"/>
            <a:ext cx="1181100" cy="708600"/>
          </a:xfrm>
          <a:prstGeom prst="rect">
            <a:avLst/>
          </a:prstGeom>
          <a:solidFill>
            <a:srgbClr val="6A3E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238" y="76200"/>
            <a:ext cx="3911521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5" y="152400"/>
            <a:ext cx="85903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88" y="152400"/>
            <a:ext cx="72544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63" y="152400"/>
            <a:ext cx="71690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/>
          <p:nvPr/>
        </p:nvSpPr>
        <p:spPr>
          <a:xfrm>
            <a:off x="2058749" y="149100"/>
            <a:ext cx="5026500" cy="484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074" y="152425"/>
            <a:ext cx="50141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425" y="152400"/>
            <a:ext cx="48311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38" y="152400"/>
            <a:ext cx="7267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2400"/>
            <a:ext cx="362902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/>
          <p:nvPr/>
        </p:nvSpPr>
        <p:spPr>
          <a:xfrm>
            <a:off x="3599375" y="4163775"/>
            <a:ext cx="1980600" cy="340800"/>
          </a:xfrm>
          <a:prstGeom prst="rect">
            <a:avLst/>
          </a:prstGeom>
          <a:solidFill>
            <a:srgbClr val="5C697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63" y="152400"/>
            <a:ext cx="727047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6"/>
          <p:cNvPicPr preferRelativeResize="0"/>
          <p:nvPr/>
        </p:nvPicPr>
        <p:blipFill rotWithShape="1">
          <a:blip r:embed="rId3">
            <a:alphaModFix/>
          </a:blip>
          <a:srcRect b="0" l="0" r="0" t="22384"/>
          <a:stretch/>
        </p:blipFill>
        <p:spPr>
          <a:xfrm>
            <a:off x="2729925" y="427250"/>
            <a:ext cx="3684150" cy="428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00" y="152400"/>
            <a:ext cx="859020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375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666750"/>
            <a:ext cx="6477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413" y="109800"/>
            <a:ext cx="3267182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0"/>
          <p:cNvSpPr/>
          <p:nvPr/>
        </p:nvSpPr>
        <p:spPr>
          <a:xfrm>
            <a:off x="3336750" y="468550"/>
            <a:ext cx="2470500" cy="1224600"/>
          </a:xfrm>
          <a:prstGeom prst="rect">
            <a:avLst/>
          </a:prstGeom>
          <a:solidFill>
            <a:srgbClr val="1428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688" y="152400"/>
            <a:ext cx="4822623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/>
          <p:nvPr/>
        </p:nvSpPr>
        <p:spPr>
          <a:xfrm>
            <a:off x="3633200" y="359075"/>
            <a:ext cx="1836600" cy="1098300"/>
          </a:xfrm>
          <a:prstGeom prst="ellipse">
            <a:avLst/>
          </a:prstGeom>
          <a:solidFill>
            <a:srgbClr val="2946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937" y="152400"/>
            <a:ext cx="3266124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3231850" y="3844425"/>
            <a:ext cx="2788200" cy="591600"/>
          </a:xfrm>
          <a:prstGeom prst="rect">
            <a:avLst/>
          </a:prstGeom>
          <a:solidFill>
            <a:srgbClr val="D3D0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/>
          <p:nvPr/>
        </p:nvSpPr>
        <p:spPr>
          <a:xfrm>
            <a:off x="2619272" y="570322"/>
            <a:ext cx="3855000" cy="416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43"/>
          <p:cNvPicPr preferRelativeResize="0"/>
          <p:nvPr/>
        </p:nvPicPr>
        <p:blipFill rotWithShape="1">
          <a:blip r:embed="rId3">
            <a:alphaModFix/>
          </a:blip>
          <a:srcRect b="26756" l="0" r="754" t="0"/>
          <a:stretch/>
        </p:blipFill>
        <p:spPr>
          <a:xfrm>
            <a:off x="1416672" y="570322"/>
            <a:ext cx="6260198" cy="354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4"/>
          <p:cNvSpPr/>
          <p:nvPr/>
        </p:nvSpPr>
        <p:spPr>
          <a:xfrm>
            <a:off x="411900" y="369650"/>
            <a:ext cx="1974900" cy="675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633413"/>
            <a:ext cx="58293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523875"/>
            <a:ext cx="76200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7"/>
          <p:cNvPicPr preferRelativeResize="0"/>
          <p:nvPr/>
        </p:nvPicPr>
        <p:blipFill rotWithShape="1">
          <a:blip r:embed="rId3">
            <a:alphaModFix/>
          </a:blip>
          <a:srcRect b="9836" l="0" r="0" t="0"/>
          <a:stretch/>
        </p:blipFill>
        <p:spPr>
          <a:xfrm>
            <a:off x="1278638" y="390350"/>
            <a:ext cx="6586726" cy="436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63" y="152400"/>
            <a:ext cx="72598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0063"/>
            <a:ext cx="88392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513" y="152400"/>
            <a:ext cx="322698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0"/>
          <p:cNvSpPr/>
          <p:nvPr/>
        </p:nvSpPr>
        <p:spPr>
          <a:xfrm>
            <a:off x="3073425" y="390775"/>
            <a:ext cx="2967900" cy="64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1"/>
          <p:cNvPicPr preferRelativeResize="0"/>
          <p:nvPr/>
        </p:nvPicPr>
        <p:blipFill rotWithShape="1">
          <a:blip r:embed="rId3">
            <a:alphaModFix/>
          </a:blip>
          <a:srcRect b="49051" l="22269" r="17394" t="28628"/>
          <a:stretch/>
        </p:blipFill>
        <p:spPr>
          <a:xfrm>
            <a:off x="1098413" y="644285"/>
            <a:ext cx="6947176" cy="385492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1"/>
          <p:cNvSpPr/>
          <p:nvPr/>
        </p:nvSpPr>
        <p:spPr>
          <a:xfrm>
            <a:off x="2746000" y="2809375"/>
            <a:ext cx="3390300" cy="602100"/>
          </a:xfrm>
          <a:prstGeom prst="rect">
            <a:avLst/>
          </a:prstGeom>
          <a:solidFill>
            <a:srgbClr val="BCBE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1"/>
          <p:cNvSpPr/>
          <p:nvPr/>
        </p:nvSpPr>
        <p:spPr>
          <a:xfrm>
            <a:off x="3545250" y="2739975"/>
            <a:ext cx="2053500" cy="449700"/>
          </a:xfrm>
          <a:prstGeom prst="rect">
            <a:avLst/>
          </a:prstGeom>
          <a:solidFill>
            <a:srgbClr val="BCBE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1"/>
          <p:cNvSpPr/>
          <p:nvPr/>
        </p:nvSpPr>
        <p:spPr>
          <a:xfrm>
            <a:off x="4162375" y="2649475"/>
            <a:ext cx="1974000" cy="449700"/>
          </a:xfrm>
          <a:prstGeom prst="rect">
            <a:avLst/>
          </a:prstGeom>
          <a:solidFill>
            <a:srgbClr val="BCBE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888" y="152400"/>
            <a:ext cx="47782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738" y="152400"/>
            <a:ext cx="72865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3"/>
          <p:cNvPicPr preferRelativeResize="0"/>
          <p:nvPr/>
        </p:nvPicPr>
        <p:blipFill rotWithShape="1">
          <a:blip r:embed="rId3">
            <a:alphaModFix/>
          </a:blip>
          <a:srcRect b="19296" l="0" r="0" t="0"/>
          <a:stretch/>
        </p:blipFill>
        <p:spPr>
          <a:xfrm>
            <a:off x="2152650" y="619300"/>
            <a:ext cx="4838700" cy="390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413" y="152400"/>
            <a:ext cx="3267182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3495900" y="1394125"/>
            <a:ext cx="1806000" cy="65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3320900" y="1979550"/>
            <a:ext cx="1806000" cy="65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3369150" y="2448800"/>
            <a:ext cx="1519500" cy="65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4058725" y="2893875"/>
            <a:ext cx="894600" cy="39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4058725" y="2580800"/>
            <a:ext cx="894600" cy="39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25434" l="0" r="0" t="0"/>
          <a:stretch/>
        </p:blipFill>
        <p:spPr>
          <a:xfrm>
            <a:off x="152400" y="691050"/>
            <a:ext cx="8839198" cy="344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2569950" y="601650"/>
            <a:ext cx="4004100" cy="39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100" y="753572"/>
            <a:ext cx="3093800" cy="36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00" y="152400"/>
            <a:ext cx="72492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